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87" r:id="rId4"/>
    <p:sldId id="296" r:id="rId5"/>
    <p:sldId id="288" r:id="rId6"/>
    <p:sldId id="290" r:id="rId7"/>
    <p:sldId id="291" r:id="rId8"/>
    <p:sldId id="292" r:id="rId9"/>
    <p:sldId id="295" r:id="rId10"/>
    <p:sldId id="293" r:id="rId11"/>
    <p:sldId id="294" r:id="rId12"/>
    <p:sldId id="289" r:id="rId13"/>
    <p:sldId id="298" r:id="rId14"/>
    <p:sldId id="300" r:id="rId15"/>
    <p:sldId id="297" r:id="rId16"/>
    <p:sldId id="299" r:id="rId17"/>
    <p:sldId id="301" r:id="rId1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>
        <p:scale>
          <a:sx n="80" d="100"/>
          <a:sy n="80" d="100"/>
        </p:scale>
        <p:origin x="-30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EB9EDF9-C349-4DA7-9DA1-5A337BB1248C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07B9F5A-CBB4-4519-A1F8-4BF9C8C957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4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0717-AB0D-464D-BC5D-A338A70F1CB9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C325-1E2C-4075-AB30-3E33F76616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ED9A-C927-404F-88BC-B9A0E2019C42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AB1E-C5B6-4872-A723-DC62B0A0C4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9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2EA4-6737-48A5-9441-8756741F7EA1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C9AC-3262-49E8-8C52-06248077D4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FBA2-FDF9-4264-824E-F971111E36A7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0671-15D2-45EF-8AE6-C9ED55956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FDFF-F60B-4E16-922E-FEF7A36B522E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F000-1444-4248-95AC-32B450F336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5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5AAA-9C9D-47C8-AA22-D9D01AE85E7B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31E3-7386-4748-973B-F8DC71AC6F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46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7AFD-AD26-4ACF-9D5A-D21B8452DEBE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CEF5-830D-47EB-863A-4713D299F1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4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D86C-5CBE-4F80-8202-B800F7E37ABB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9E53-E953-4CC0-9FC0-3F00E5F66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4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D678-3650-4DA6-846D-0DBD2A4787E0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D477-CD95-484F-A5A4-25A493EDFB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27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CDA7-75BD-495C-8527-0C0DB8ADEC3D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31F4-5B4B-4FF8-A25B-F60A341FE7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1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63F-23F3-4A65-9CFA-7AF45B193899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F1FB-2FE2-4B81-8C44-0FCC417A0E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1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71C1F-37C4-4BDC-921C-CF5DB39FC469}" type="datetime1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2CC2C-62D6-4167-9076-CD4573E773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92150"/>
            <a:ext cx="89027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sellaDiTesto 1"/>
          <p:cNvSpPr txBox="1">
            <a:spLocks noChangeArrowheads="1"/>
          </p:cNvSpPr>
          <p:nvPr/>
        </p:nvSpPr>
        <p:spPr bwMode="auto">
          <a:xfrm>
            <a:off x="5580113" y="692150"/>
            <a:ext cx="158427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52" name="CasellaDiTesto 2"/>
          <p:cNvSpPr txBox="1">
            <a:spLocks noChangeArrowheads="1"/>
          </p:cNvSpPr>
          <p:nvPr/>
        </p:nvSpPr>
        <p:spPr bwMode="auto">
          <a:xfrm>
            <a:off x="133350" y="4375150"/>
            <a:ext cx="883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NUOVI SPAZI PER IL RILANCIO DELL’ISTRUZIONE DELLA NAUTICA E DELLA LOGISTICA A GENOVA</a:t>
            </a:r>
          </a:p>
        </p:txBody>
      </p:sp>
      <p:pic>
        <p:nvPicPr>
          <p:cNvPr id="2053" name="Picture 17" descr="200px-Provincia_di_Genova-Ste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5180013"/>
            <a:ext cx="8953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3719513" y="5849938"/>
            <a:ext cx="1452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Provincia di Genova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boratorio  di inform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1"/>
          <p:cNvSpPr txBox="1">
            <a:spLocks noChangeArrowheads="1"/>
          </p:cNvSpPr>
          <p:nvPr/>
        </p:nvSpPr>
        <p:spPr bwMode="auto">
          <a:xfrm>
            <a:off x="684213" y="57118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LABORATORI INFORMATICA E CARTOGRAFIA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boratorio di chi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44675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Laboratorio di chim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llaDiTesto 1"/>
          <p:cNvSpPr txBox="1">
            <a:spLocks noChangeArrowheads="1"/>
          </p:cNvSpPr>
          <p:nvPr/>
        </p:nvSpPr>
        <p:spPr bwMode="auto">
          <a:xfrm>
            <a:off x="831850" y="5475288"/>
            <a:ext cx="741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LABORATORIO DI CHIMICA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ige.provincia.genova.it/document/preview/20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A0E67-47A1-4396-9F63-2B76EC452B6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14339" name="Picture 2" descr="http://sige.provincia.genova.it/document/preview/30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71638"/>
            <a:ext cx="718502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sellaDiTesto 4"/>
          <p:cNvSpPr txBox="1">
            <a:spLocks noChangeArrowheads="1"/>
          </p:cNvSpPr>
          <p:nvPr/>
        </p:nvSpPr>
        <p:spPr bwMode="auto">
          <a:xfrm>
            <a:off x="827088" y="981075"/>
            <a:ext cx="718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COPERTURA: LA TOLDA DELLA NAVE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0FB4-2E43-4717-A815-D41DB1C08B1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15363" name="Picture 2" descr="http://sige.provincia.genova.it/document/preview/21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5184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6156325" y="908050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IL PONTE IN COPERTA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NUOVA PIATTAFORMA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 COPERTURA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E860-031C-4D49-A0A9-684256DF0D5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16387" name="Picture 2" descr="http://sige.provincia.genova.it/document/preview/21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5832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831850" y="5475288"/>
            <a:ext cx="741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ACCESSI ALLA COPERTURA: LUCERNAI FOTOVOLTAICI A VISTA : LA SCUOLA STESSA DIVENTA OGGETTO DI STUDIO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48D68-407B-4F92-A143-4F04FF32DFB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17411" name="Picture 2" descr="http://sige.provincia.genova.it/document/preview/21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7950"/>
            <a:ext cx="340201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sige.provincia.genova.it/document/preview/21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7950"/>
            <a:ext cx="39608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asellaDiTesto 4"/>
          <p:cNvSpPr txBox="1">
            <a:spLocks noChangeArrowheads="1"/>
          </p:cNvSpPr>
          <p:nvPr/>
        </p:nvSpPr>
        <p:spPr bwMode="auto">
          <a:xfrm>
            <a:off x="395288" y="4724400"/>
            <a:ext cx="3744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GLI SPAZI TECNICI IN COPERTA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       (SUL TETTO)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BE42-0095-4BEB-9FB0-1F18F0412D6A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18435" name="Picture 2" descr="http://sige.provincia.genova.it/document/preview/30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98625"/>
            <a:ext cx="562768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sellaDiTesto 4"/>
          <p:cNvSpPr txBox="1">
            <a:spLocks noChangeArrowheads="1"/>
          </p:cNvSpPr>
          <p:nvPr/>
        </p:nvSpPr>
        <p:spPr bwMode="auto">
          <a:xfrm>
            <a:off x="395288" y="1052513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NUOVO NAUTICO SAN GIORGIO: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PROGETTO, GARA E DIREZIONE LAVORI SVOLTI DAI TECNICI INTERNI ALL’ENTE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SCUOLA BELLA, SICURA E’ POSSIBILE</a:t>
            </a:r>
          </a:p>
        </p:txBody>
      </p:sp>
      <p:sp>
        <p:nvSpPr>
          <p:cNvPr id="18437" name="CasellaDiTesto 6"/>
          <p:cNvSpPr txBox="1">
            <a:spLocks noChangeArrowheads="1"/>
          </p:cNvSpPr>
          <p:nvPr/>
        </p:nvSpPr>
        <p:spPr bwMode="auto">
          <a:xfrm>
            <a:off x="395288" y="5513388"/>
            <a:ext cx="8208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GRAZIE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Arch. Roberta Burroni- Responsabile ufficio progettazione e direzione lavori area edilizia Provincia di Genova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vimocontract.it/images/morfeoshow/istituto_nau-5156/big/07-nautico000.jpg?rand=15650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3"/>
          <p:cNvSpPr txBox="1">
            <a:spLocks noChangeArrowheads="1"/>
          </p:cNvSpPr>
          <p:nvPr/>
        </p:nvSpPr>
        <p:spPr bwMode="auto">
          <a:xfrm>
            <a:off x="512763" y="730250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GENIUS LOCI: LA VOCAZIONE DEL LUOGO AD ACCOGLIERE IL «NAUTICO»</a:t>
            </a:r>
          </a:p>
        </p:txBody>
      </p:sp>
      <p:sp>
        <p:nvSpPr>
          <p:cNvPr id="3076" name="CasellaDiTesto 4"/>
          <p:cNvSpPr txBox="1">
            <a:spLocks noChangeArrowheads="1"/>
          </p:cNvSpPr>
          <p:nvPr/>
        </p:nvSpPr>
        <p:spPr bwMode="auto">
          <a:xfrm>
            <a:off x="395288" y="544512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LA NUOVA SCUOLA E’ PER TUTTI IL «NAUTICO» E LA NUOVA SEDE E’ UN ANTICO MAGAZZINO PORTUALE OTTOCENTESCO RISTRUTTURATO «CALATA DARSENA»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magine sede di Genova dal m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059" r="9187" b="18005"/>
          <a:stretch>
            <a:fillRect/>
          </a:stretch>
        </p:blipFill>
        <p:spPr bwMode="auto">
          <a:xfrm>
            <a:off x="1116013" y="1341438"/>
            <a:ext cx="684053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1"/>
          <p:cNvSpPr txBox="1">
            <a:spLocks noChangeArrowheads="1"/>
          </p:cNvSpPr>
          <p:nvPr/>
        </p:nvSpPr>
        <p:spPr bwMode="auto">
          <a:xfrm>
            <a:off x="512763" y="730250"/>
            <a:ext cx="816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GENIUS LOCI: CHI GUARDA GENOVA SAPPIA CHE GENOVA SI VEDE SOLO DAL MARE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vimo Contract - Nautico S. GIor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>
            <a:fillRect/>
          </a:stretch>
        </p:blipFill>
        <p:spPr bwMode="auto">
          <a:xfrm>
            <a:off x="395288" y="1216025"/>
            <a:ext cx="8513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512763" y="730250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GENIUS LOCI:  E IL MARE OGGI LO SI VEDE ANCHE DAL NUOVO NAUTICO</a:t>
            </a:r>
          </a:p>
        </p:txBody>
      </p:sp>
      <p:sp>
        <p:nvSpPr>
          <p:cNvPr id="5124" name="CasellaDiTesto 3"/>
          <p:cNvSpPr txBox="1">
            <a:spLocks noChangeArrowheads="1"/>
          </p:cNvSpPr>
          <p:nvPr/>
        </p:nvSpPr>
        <p:spPr bwMode="auto">
          <a:xfrm>
            <a:off x="512763" y="4581525"/>
            <a:ext cx="799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  NUOVA BIBLIOTECA E SPAZI POLIFUNZIONALI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dito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6613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Audito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38375"/>
            <a:ext cx="42275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sellaDiTesto 1"/>
          <p:cNvSpPr txBox="1">
            <a:spLocks noChangeArrowheads="1"/>
          </p:cNvSpPr>
          <p:nvPr/>
        </p:nvSpPr>
        <p:spPr bwMode="auto">
          <a:xfrm>
            <a:off x="3851275" y="981075"/>
            <a:ext cx="422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LE IDEE E LA REALIZZAZIONE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dito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1"/>
          <p:cNvSpPr txBox="1">
            <a:spLocks noChangeArrowheads="1"/>
          </p:cNvSpPr>
          <p:nvPr/>
        </p:nvSpPr>
        <p:spPr bwMode="auto">
          <a:xfrm>
            <a:off x="827088" y="56610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AUDITORIUM E SALA CONFERENZE ISTITUTO NAUTICO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udito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sellaDiTesto 1"/>
          <p:cNvSpPr txBox="1">
            <a:spLocks noChangeArrowheads="1"/>
          </p:cNvSpPr>
          <p:nvPr/>
        </p:nvSpPr>
        <p:spPr bwMode="auto">
          <a:xfrm>
            <a:off x="827088" y="56610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AUDITORIUM E SALA CONFERENZE ISTITUTO NAUTICO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le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313"/>
            <a:ext cx="4513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Pale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484313"/>
            <a:ext cx="43100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sellaDiTesto 1"/>
          <p:cNvSpPr txBox="1">
            <a:spLocks noChangeArrowheads="1"/>
          </p:cNvSpPr>
          <p:nvPr/>
        </p:nvSpPr>
        <p:spPr bwMode="auto">
          <a:xfrm>
            <a:off x="803275" y="50133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PALESTRA SCOLASTICA E PER LA CITTA’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VALORIZZAZIONE DELL’INVESTIMENTO PUBBLICO NELLA GESTIONE DEGLI SPAZI E DEI SERVIZI REALIZZATI DA CUI LA SCUOLA RICAVA RISORSE PER LA DIDATTICA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lvimocontract.it/images/morfeoshow/istituto_nau-5156/big/07-nautico001.jpg?rand=688004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1"/>
          <p:cNvSpPr txBox="1">
            <a:spLocks noChangeArrowheads="1"/>
          </p:cNvSpPr>
          <p:nvPr/>
        </p:nvSpPr>
        <p:spPr bwMode="auto">
          <a:xfrm>
            <a:off x="827088" y="56610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SPAZI D’INCONTRO E STUDIO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236</Words>
  <Application>Microsoft Office PowerPoint</Application>
  <PresentationFormat>Presentazione su schermo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Cammarata Giuseppe</dc:creator>
  <cp:lastModifiedBy>Roberta</cp:lastModifiedBy>
  <cp:revision>72</cp:revision>
  <cp:lastPrinted>2014-10-06T12:36:19Z</cp:lastPrinted>
  <dcterms:created xsi:type="dcterms:W3CDTF">2014-09-29T08:21:11Z</dcterms:created>
  <dcterms:modified xsi:type="dcterms:W3CDTF">2014-10-09T07:53:25Z</dcterms:modified>
</cp:coreProperties>
</file>